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36" r:id="rId4"/>
    <p:sldId id="334" r:id="rId5"/>
    <p:sldId id="335" r:id="rId6"/>
    <p:sldId id="304" r:id="rId7"/>
    <p:sldId id="305" r:id="rId8"/>
    <p:sldId id="306" r:id="rId9"/>
    <p:sldId id="320" r:id="rId10"/>
    <p:sldId id="321" r:id="rId11"/>
    <p:sldId id="331" r:id="rId12"/>
    <p:sldId id="332" r:id="rId13"/>
    <p:sldId id="308" r:id="rId14"/>
    <p:sldId id="337" r:id="rId15"/>
    <p:sldId id="322" r:id="rId16"/>
    <p:sldId id="323" r:id="rId17"/>
    <p:sldId id="325" r:id="rId18"/>
    <p:sldId id="326" r:id="rId19"/>
    <p:sldId id="330" r:id="rId20"/>
    <p:sldId id="327" r:id="rId21"/>
    <p:sldId id="328" r:id="rId22"/>
    <p:sldId id="329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90" d="100"/>
          <a:sy n="90" d="100"/>
        </p:scale>
        <p:origin x="-582" y="-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13.03.2014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13.03.2014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uggester.wmflabs.org/wiki/index.php/Item:Q4?nosuggestion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216921"/>
            <a:ext cx="5819775" cy="506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u="sng" dirty="0" smtClean="0"/>
              <a:t>Maintenance Script</a:t>
            </a:r>
            <a:r>
              <a:rPr lang="en-US" sz="2400" dirty="0" smtClean="0"/>
              <a:t> 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22424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524331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u="sng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41496" y="4764846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/>
              <a:t>DBMS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790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dirty="0"/>
              <a:t>normalized </a:t>
            </a:r>
            <a:r>
              <a:rPr lang="en-US" dirty="0" smtClean="0"/>
              <a:t>Probability [0,1]</a:t>
            </a:r>
            <a:endParaRPr lang="en-US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smtClean="0"/>
              <a:t>unit-tests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MediaWikiTestCase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clones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DB </a:t>
            </a:r>
            <a:r>
              <a:rPr lang="de-DE" dirty="0" err="1">
                <a:sym typeface="Wingdings" panose="05000000000000000000" pitchFamily="2" charset="2"/>
              </a:rPr>
              <a:t>schema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tablenames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prefix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Implement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setUp</a:t>
            </a:r>
            <a:r>
              <a:rPr lang="de-DE" i="1" dirty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addDBData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tearDown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b="1" i="1" dirty="0" err="1" smtClean="0">
                <a:sym typeface="Wingdings" panose="05000000000000000000" pitchFamily="2" charset="2"/>
              </a:rPr>
              <a:t>testSomeFunctionality</a:t>
            </a:r>
            <a:r>
              <a:rPr lang="de-DE" i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endParaRPr lang="de-DE" i="1" dirty="0" smtClean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>
                <a:sym typeface="Wingdings" panose="05000000000000000000" pitchFamily="2" charset="2"/>
              </a:rPr>
              <a:t>suggester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Insert sample property pair probability table</a:t>
            </a:r>
          </a:p>
          <a:p>
            <a:pPr lvl="1"/>
            <a:r>
              <a:rPr lang="en-US" dirty="0"/>
              <a:t>Request suggestions based on that table</a:t>
            </a:r>
          </a:p>
          <a:p>
            <a:pPr lvl="1"/>
            <a:r>
              <a:rPr lang="en-US" dirty="0"/>
              <a:t>Check if </a:t>
            </a:r>
            <a:r>
              <a:rPr lang="en-US" dirty="0" smtClean="0"/>
              <a:t>suggestions are </a:t>
            </a:r>
            <a:r>
              <a:rPr lang="en-US" dirty="0"/>
              <a:t>as </a:t>
            </a:r>
            <a:r>
              <a:rPr lang="en-US" dirty="0" smtClean="0"/>
              <a:t>expected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 smtClean="0">
                <a:sym typeface="Wingdings" panose="05000000000000000000" pitchFamily="2" charset="2"/>
              </a:rPr>
              <a:t>maintenance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csv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import</a:t>
            </a:r>
            <a:endParaRPr lang="de-DE" b="1" dirty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Create sample csv file</a:t>
            </a:r>
            <a:endParaRPr lang="en-US" dirty="0"/>
          </a:p>
          <a:p>
            <a:pPr lvl="1"/>
            <a:r>
              <a:rPr lang="en-US" dirty="0" smtClean="0"/>
              <a:t>Run import script</a:t>
            </a:r>
            <a:endParaRPr lang="en-US" dirty="0"/>
          </a:p>
          <a:p>
            <a:pPr lvl="1"/>
            <a:r>
              <a:rPr lang="en-US" dirty="0"/>
              <a:t>Check if </a:t>
            </a:r>
            <a:r>
              <a:rPr lang="en-US" dirty="0" smtClean="0"/>
              <a:t>table has all entries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7787" y="3293524"/>
            <a:ext cx="60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 smtClean="0"/>
              <a:t>( </a:t>
            </a:r>
            <a:r>
              <a:rPr lang="en-US" dirty="0" smtClean="0">
                <a:solidFill>
                  <a:srgbClr val="006600"/>
                </a:solidFill>
              </a:rPr>
              <a:t>3</a:t>
            </a:r>
            <a:r>
              <a:rPr lang="en-US" dirty="0" smtClean="0"/>
              <a:t>, $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suggestions-</a:t>
            </a:r>
            <a:r>
              <a:rPr lang="en-US" dirty="0" smtClean="0"/>
              <a:t>&gt;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dirty="0" smtClean="0"/>
              <a:t>()-&gt;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getPropertyId</a:t>
            </a:r>
            <a:r>
              <a:rPr lang="en-US" dirty="0"/>
              <a:t>() </a:t>
            </a:r>
            <a:r>
              <a:rPr lang="en-US" dirty="0" smtClean="0"/>
              <a:t>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7787" y="5047528"/>
            <a:ext cx="684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/>
              <a:t>( </a:t>
            </a:r>
            <a:r>
              <a:rPr lang="en-US" dirty="0">
                <a:solidFill>
                  <a:srgbClr val="006600"/>
                </a:solidFill>
              </a:rPr>
              <a:t>5</a:t>
            </a:r>
            <a:r>
              <a:rPr lang="en-US" dirty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006600"/>
                </a:solidFill>
              </a:rPr>
              <a:t>SELECT </a:t>
            </a:r>
            <a:r>
              <a:rPr lang="en-US" dirty="0">
                <a:solidFill>
                  <a:srgbClr val="006600"/>
                </a:solidFill>
              </a:rPr>
              <a:t>COUNT(*) FROM </a:t>
            </a:r>
            <a:r>
              <a:rPr lang="en-US" dirty="0" err="1" smtClean="0">
                <a:solidFill>
                  <a:srgbClr val="006600"/>
                </a:solidFill>
              </a:rPr>
              <a:t>propertypairs</a:t>
            </a:r>
            <a:r>
              <a:rPr lang="en-US" dirty="0" smtClean="0"/>
              <a:t>”) 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/>
              <a:t>File (</a:t>
            </a:r>
            <a:r>
              <a:rPr lang="de-DE" dirty="0" smtClean="0"/>
              <a:t>836MB)</a:t>
            </a:r>
            <a:br>
              <a:rPr lang="de-DE" dirty="0" smtClean="0"/>
            </a:b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rank,amount</a:t>
            </a:r>
            <a:endParaRPr lang="en-US" dirty="0"/>
          </a:p>
          <a:p>
            <a:r>
              <a:rPr lang="en-US" dirty="0"/>
              <a:t>1,374</a:t>
            </a:r>
          </a:p>
          <a:p>
            <a:r>
              <a:rPr lang="en-US" dirty="0"/>
              <a:t>2,94</a:t>
            </a:r>
          </a:p>
          <a:p>
            <a:r>
              <a:rPr lang="en-US" dirty="0"/>
              <a:t>3,141</a:t>
            </a:r>
          </a:p>
          <a:p>
            <a:r>
              <a:rPr lang="en-US" dirty="0"/>
              <a:t>4,90</a:t>
            </a:r>
          </a:p>
          <a:p>
            <a:r>
              <a:rPr lang="en-US" dirty="0"/>
              <a:t>5,30</a:t>
            </a:r>
          </a:p>
          <a:p>
            <a:r>
              <a:rPr lang="en-US" dirty="0"/>
              <a:t>6,23</a:t>
            </a:r>
          </a:p>
          <a:p>
            <a:r>
              <a:rPr lang="en-US" dirty="0"/>
              <a:t>7,26</a:t>
            </a:r>
          </a:p>
          <a:p>
            <a:r>
              <a:rPr lang="en-US" dirty="0"/>
              <a:t>8,3</a:t>
            </a:r>
          </a:p>
          <a:p>
            <a:r>
              <a:rPr lang="en-US" dirty="0"/>
              <a:t>9,11</a:t>
            </a:r>
          </a:p>
          <a:p>
            <a:r>
              <a:rPr lang="en-US" dirty="0" smtClean="0"/>
              <a:t>10,19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Q15,31,wikibase-entityid,Q5107</a:t>
            </a:r>
            <a:br>
              <a:rPr lang="de-DE" dirty="0"/>
            </a:br>
            <a:r>
              <a:rPr lang="de-DE" dirty="0"/>
              <a:t>Q15,47,wikibase-entityid,Q48</a:t>
            </a:r>
            <a:br>
              <a:rPr lang="de-DE" dirty="0"/>
            </a:br>
            <a:r>
              <a:rPr lang="de-DE" dirty="0"/>
              <a:t>Q15,361,wikibase-entityid,Q2</a:t>
            </a:r>
            <a:br>
              <a:rPr lang="de-DE" dirty="0"/>
            </a:br>
            <a:r>
              <a:rPr lang="de-DE" dirty="0"/>
              <a:t>Q15,47,wikibase-entityid,Q46</a:t>
            </a:r>
            <a:br>
              <a:rPr lang="de-DE" dirty="0"/>
            </a:br>
            <a:r>
              <a:rPr lang="de-DE" dirty="0"/>
              <a:t>Q15,373,string,Africa</a:t>
            </a:r>
            <a:br>
              <a:rPr lang="de-DE" dirty="0"/>
            </a:br>
            <a:r>
              <a:rPr lang="de-DE" dirty="0"/>
              <a:t>Q15,18,string,Africa </a:t>
            </a:r>
            <a:r>
              <a:rPr lang="de-DE" dirty="0" err="1"/>
              <a:t>satellite</a:t>
            </a:r>
            <a:r>
              <a:rPr lang="de-DE" dirty="0"/>
              <a:t> orthographic.jpg</a:t>
            </a:r>
            <a:br>
              <a:rPr lang="de-DE" dirty="0"/>
            </a:br>
            <a:r>
              <a:rPr lang="de-DE" dirty="0"/>
              <a:t>Q15,242,string,Africa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Q15,242,string,Afriko-meza.png</a:t>
            </a:r>
            <a:br>
              <a:rPr lang="de-DE" dirty="0"/>
            </a:br>
            <a:r>
              <a:rPr lang="de-DE" dirty="0"/>
              <a:t>Q15,625,globecoordinate,N7.188056, E21.093611</a:t>
            </a:r>
            <a:br>
              <a:rPr lang="de-DE" dirty="0"/>
            </a:br>
            <a:r>
              <a:rPr lang="de-DE" dirty="0"/>
              <a:t>Q15,910,wikibase-entityid,Q5460710</a:t>
            </a:r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13.03.2014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err="1" smtClean="0"/>
              <a:t>Hierachical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54" y="241351"/>
            <a:ext cx="5886981" cy="453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83%</a:t>
            </a:r>
          </a:p>
          <a:p>
            <a:pPr lvl="1"/>
            <a:r>
              <a:rPr lang="de-DE" dirty="0" smtClean="0"/>
              <a:t>PHP: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13.03.2014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85" y="4077019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2" y="2570356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2" y="1271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25" y="3623792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0" y="5264959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(1.2GB)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1662</Words>
  <Application>Microsoft Office PowerPoint</Application>
  <PresentationFormat>Custom</PresentationFormat>
  <Paragraphs>465</Paragraphs>
  <Slides>31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powerpoint_hpi_cgs_wide</vt:lpstr>
      <vt:lpstr>PropertySuggester</vt:lpstr>
      <vt:lpstr>Agenda</vt:lpstr>
      <vt:lpstr>Demo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unit-tests</vt:lpstr>
      <vt:lpstr>Evaluation</vt:lpstr>
      <vt:lpstr>Evaluation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felix.niemeyer</cp:lastModifiedBy>
  <cp:revision>217</cp:revision>
  <dcterms:created xsi:type="dcterms:W3CDTF">2014-01-22T15:15:36Z</dcterms:created>
  <dcterms:modified xsi:type="dcterms:W3CDTF">2014-03-13T10:13:40Z</dcterms:modified>
</cp:coreProperties>
</file>